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61" r:id="rId7"/>
    <p:sldMasterId id="2147483663" r:id="rId8"/>
    <p:sldMasterId id="2147483665" r:id="rId9"/>
    <p:sldMasterId id="2147483667" r:id="rId10"/>
    <p:sldMasterId id="2147483669" r:id="rId11"/>
    <p:sldMasterId id="2147483671" r:id="rId12"/>
    <p:sldMasterId id="2147483673" r:id="rId13"/>
  </p:sldMasterIdLst>
  <p:sldIdLst>
    <p:sldId id="256" r:id="rId1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" Target="slides/slide1.xml"/><Relationship Id="rId1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7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4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spAutoFit/>
          </a:bodyPr>
          <a:p>
            <a:pPr indent="0" algn="ctr">
              <a:buNone/>
            </a:pP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3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4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5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<Relationship Id="rId3" Type="http://schemas.openxmlformats.org/officeDocument/2006/relationships/slideLayout" Target="../slideLayouts/slideLayout6.xml"/><Relationship Id="rId4" Type="http://schemas.openxmlformats.org/officeDocument/2006/relationships/slideLayout" Target="../slideLayouts/slideLayout7.xml"/><Relationship Id="rId5" Type="http://schemas.openxmlformats.org/officeDocument/2006/relationships/slideLayout" Target="../slideLayouts/slideLayout8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9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10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11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2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3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  <p:sldLayoutId id="2147483658" r:id="rId3"/>
    <p:sldLayoutId id="2147483659" r:id="rId4"/>
    <p:sldLayoutId id="2147483660" r:id="rId5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432000" indent="-216000">
              <a:spcBef>
                <a:spcPts val="1134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2" marL="648000" indent="-216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3" marL="864000" indent="-216000">
              <a:spcBef>
                <a:spcPts val="56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4" marL="108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5" marL="1296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  <a:p>
            <a:pPr lvl="6" marL="151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Times New Roman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4600" cy="56646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Application>LibreOffice/25.2.0.3$Windows_X86_64 LibreOffice_project/e1cf4a87eb02d755bce1a01209907ea5ddc8f069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2025-03-07T21:20:15Z</dcterms:modified>
  <cp:revision>25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